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56" r:id="rId2"/>
  </p:sldMasterIdLst>
  <p:notesMasterIdLst>
    <p:notesMasterId r:id="rId22"/>
  </p:notesMasterIdLst>
  <p:sldIdLst>
    <p:sldId id="256" r:id="rId3"/>
    <p:sldId id="344" r:id="rId4"/>
    <p:sldId id="365" r:id="rId5"/>
    <p:sldId id="366" r:id="rId6"/>
    <p:sldId id="343" r:id="rId7"/>
    <p:sldId id="345" r:id="rId8"/>
    <p:sldId id="346" r:id="rId9"/>
    <p:sldId id="347" r:id="rId10"/>
    <p:sldId id="348" r:id="rId11"/>
    <p:sldId id="349" r:id="rId12"/>
    <p:sldId id="352" r:id="rId13"/>
    <p:sldId id="353" r:id="rId14"/>
    <p:sldId id="356" r:id="rId15"/>
    <p:sldId id="358" r:id="rId16"/>
    <p:sldId id="359" r:id="rId17"/>
    <p:sldId id="361" r:id="rId18"/>
    <p:sldId id="362" r:id="rId19"/>
    <p:sldId id="364" r:id="rId20"/>
    <p:sldId id="3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7562F-BCB7-48DF-AC01-58768E94047C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CC3E-36D5-488B-BDA6-4BC80B713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18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73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80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06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61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77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9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32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28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4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69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3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63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7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2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5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3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6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89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0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79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4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4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4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9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3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9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621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3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532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933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8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791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0954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6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8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0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0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6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428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8F7614-9C24-4FE0-A4B7-53D872E9037A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0D4B904D-2133-4412-A7BF-3F3AD3FF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0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2379095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Реализација једне 2Д игре речи у </a:t>
            </a:r>
            <a:r>
              <a:rPr lang="en-US" i="1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en-U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кружењу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70773-2C3F-8183-A3AE-79E47AB1127A}"/>
              </a:ext>
            </a:extLst>
          </p:cNvPr>
          <p:cNvSpPr txBox="1">
            <a:spLocks/>
          </p:cNvSpPr>
          <p:nvPr/>
        </p:nvSpPr>
        <p:spPr>
          <a:xfrm>
            <a:off x="810001" y="3259707"/>
            <a:ext cx="10571998" cy="97163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завршни рад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85CF98-D523-B88E-3829-4C935B89726C}"/>
              </a:ext>
            </a:extLst>
          </p:cNvPr>
          <p:cNvSpPr txBox="1">
            <a:spLocks/>
          </p:cNvSpPr>
          <p:nvPr/>
        </p:nvSpPr>
        <p:spPr>
          <a:xfrm>
            <a:off x="810001" y="3944471"/>
            <a:ext cx="10571998" cy="2483222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 Петровић</a:t>
            </a:r>
          </a:p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 Зоран Ћировић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Компоненте непријатељског брода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непријатељски брод се састоји од две компоненте унутар овог система.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интеракцију када треба да се спреми за уништавање, као и за само уништавање. Такође, садржи податке као што су додељена реч и референцу на кориснички интерфејс који служи са приказ речи изнад самог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EnemyMovementController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кретњу непријатељских бродова од тренутка стварања до тренутка уништавања користећи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DOTween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библиотеку.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 су специјални механизми у игри која привремено или трајно пружају играчу одређене предности.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четири појачивача у игри и сваки се може сврстати у једну од две категорије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тренутно изврше одређену акцију након активирања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трају одређени временски период пре деактивирања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представља апстрактну базу свих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DurationalPowerup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проширује основну класу и додаје функционалност временског ограничења ефекта појачивача.</a:t>
            </a:r>
          </a:p>
        </p:txBody>
      </p:sp>
    </p:spTree>
    <p:extLst>
      <p:ext uri="{BB962C8B-B14F-4D97-AF65-F5344CB8AC3E}">
        <p14:creationId xmlns:p14="http://schemas.microsoft.com/office/powerpoint/2010/main" val="18814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Носачи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система појачивача, постоји подсистем за управљање носача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 појачивача је објекат у сцени који путује од доње стране екрана до горњег.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Носачи, као и непријатељски бродови, садрже реч. Приликом укуцавања речи коју поседује носач, исти тај носач се уништава и активира се одговарајући појачивач.</a:t>
            </a:r>
          </a:p>
        </p:txBody>
      </p:sp>
    </p:spTree>
    <p:extLst>
      <p:ext uri="{BB962C8B-B14F-4D97-AF65-F5344CB8AC3E}">
        <p14:creationId xmlns:p14="http://schemas.microsoft.com/office/powerpoint/2010/main" val="13521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Централни део система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две компоненте које чине централни део система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појачивача је одговорна за активацију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деактивацију појачивача. Одржава листу свих типова појачивача и води евиденцији о томе да ли је неки појачивач тренутно активан.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PowerupCarriersManager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носача појачивача је одговорна за управљање генерацијом и уништавањем носача. Прислушкује догађај за потврду речи из система за унос речи.</a:t>
            </a:r>
          </a:p>
        </p:txBody>
      </p:sp>
    </p:spTree>
    <p:extLst>
      <p:ext uri="{BB962C8B-B14F-4D97-AF65-F5344CB8AC3E}">
        <p14:creationId xmlns:p14="http://schemas.microsoft.com/office/powerpoint/2010/main" val="32955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Пројектил је објекат у сцени који путује од планете до непријатељског брода приликом стварања. Састоји се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Projectile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овог система и она је задужена за кретњу и јављање менаџеру пројектила за успешну колизију.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(ProjectilesManager)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 пројектилима и одговара за путању пројектила. Друге класе, попут менаџер инстанци непријатеља, јављају менаџеру пројектила да пошаље пројектил ка непријатељу приликом успешно укуцане речи.</a:t>
            </a:r>
          </a:p>
        </p:txBody>
      </p:sp>
    </p:spTree>
    <p:extLst>
      <p:ext uri="{BB962C8B-B14F-4D97-AF65-F5344CB8AC3E}">
        <p14:creationId xmlns:p14="http://schemas.microsoft.com/office/powerpoint/2010/main" val="30576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600200"/>
            <a:ext cx="11062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ствара пројектиле на насумичној тачки на површини планете, искључиво са десне стране планете. Следећа тачка путање пројектила је на нормали стартне тачке и тиме симулира испаљивање пројектила увис пре него што путује до непријатељског брода.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52C20E-FF88-A492-ABE3-97412508C2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832510"/>
              </p:ext>
            </p:extLst>
          </p:nvPr>
        </p:nvGraphicFramePr>
        <p:xfrm>
          <a:off x="5754255" y="3516031"/>
          <a:ext cx="4904509" cy="274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573028" imgH="10946967" progId="Photoshop.Image.24">
                  <p:embed/>
                </p:oleObj>
              </mc:Choice>
              <mc:Fallback>
                <p:oleObj name="Image" r:id="rId3" imgW="19573028" imgH="10946967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4255" y="3516031"/>
                        <a:ext cx="4904509" cy="274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8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 или </a:t>
            </a:r>
            <a:r>
              <a:rPr lang="ru-RU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GameManager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је класа која представља централни елемент игре. Задужен за праћење свих релевантних података током сесије игре, попут животних поена, поена, нивоа, искуства...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Реагује на кључне догађаје попут уништавања брода или колизијом брода у планету.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круцијалне догађаје који јавља другим системима да адекватно реагују.</a:t>
            </a:r>
            <a:endParaRPr lang="sr-Cyrl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9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 err="1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 је концепт имплементиран у игри који омогућава играчима да прилагоде неке параметре игре, а у зависности од те прилагодбе, добијају или губе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множитељ поена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(PointsModifier)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оквиру статичке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неколико кључних параметара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резултата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играч изгуби, што је неизбежно у бесконачној игри, активира се механизам за чување резултата.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резултата или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ScoresManager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прима обавештење о новом резултату, и додаје тај исти у списак свих резултата.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Бележи информације попут броја поена које је играч зарадио, број речи по минути и множитељ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нови резултат дода у списак резултата тако да су сортирани по броју поена.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5606389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овог рада јесте 2Д видео игра израђена у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окружењу коришћењем програмског језика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је за једног играча, креирана у аркадном стилу са једноставним интерфејсом и прогресивним повећањем тежине.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има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поглед из свемира на своју планету и непријатељске ванземаљске бродове који долазе са десне стране екрана.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Сваком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непријатељском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броду је додељена насумична енглеска реч која је видљива изнад њега.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мора да укуца реч и притисне Enter како би испалио пројектил који уништава брод.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Циљ игре је сакупити што више поена уништавањем бродова куцањем речи додељених сваком броду.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Бродови покушавају да се сударе са планетом, што доводи до губљења животних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појачивачи, чијим искуцавањем речи се активирају и доносе играчу олакшице.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 објекти се непрекидно појављују док играч не изгуби све животне поене.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број животних поена стигне до нуле, завршава се игра и чува се резултат.</a:t>
            </a:r>
          </a:p>
        </p:txBody>
      </p:sp>
    </p:spTree>
    <p:extLst>
      <p:ext uri="{BB962C8B-B14F-4D97-AF65-F5344CB8AC3E}">
        <p14:creationId xmlns:p14="http://schemas.microsoft.com/office/powerpoint/2010/main" val="29460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Усликан приказ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02A0C-8BBA-6AE6-77FF-C5E300F1F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49" y="1600200"/>
            <a:ext cx="8077302" cy="44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фолдера и фајлова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Пројекат је осмишљен са веома организованом структуром фолдера и фајлова, ради очувања чистоће и прегледности.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528D4-98FF-15A4-23D9-AC642D8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1" y="3280447"/>
            <a:ext cx="3451615" cy="1867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3E8BA-16E9-1786-7540-D7E9E38B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735" y="3280447"/>
            <a:ext cx="1798330" cy="186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B299B-6158-4F32-7B9B-C4024467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176" y="3280447"/>
            <a:ext cx="3303869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Конвенције унутар кода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 скрипте се налазе унутар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Већина скрипти су додатно раздвојена унутар посебних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ове, класе, методе, догађаје и јавна својства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константе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CONSTANT_CASE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класе чије постоји једна инстанца и која наслеђује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MonoBehaviour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додељује се суфикс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конзистентан редослед чланова у свакој класи.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приватне променљиве се додељује префикс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m_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10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унос речи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Примарна функција је да региструје унос са тастатуре.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која одговарају словима енглеске абецеде.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брисање слова.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потврду речи.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одговарајуће догађаје за куцање слова, брисање слова и потврђивање речи.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81687-B50C-5539-D979-2E6A4C721124}"/>
              </a:ext>
            </a:extLst>
          </p:cNvPr>
          <p:cNvSpPr txBox="1"/>
          <p:nvPr/>
        </p:nvSpPr>
        <p:spPr>
          <a:xfrm>
            <a:off x="564573" y="4737847"/>
            <a:ext cx="1106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Прати време које играч проводи куцајући.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7061-566E-FD14-A5EB-95EEC36F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79" y="4249247"/>
            <a:ext cx="3546670" cy="457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A1526-FFC0-6416-F4F0-DB9A8759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50" y="5342415"/>
            <a:ext cx="3515899" cy="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Генерација и уништавање непријатеља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инстанци непријатеља 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EnemyInstanceManager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је централни део система непријатељских бродова и задужена је за управљање генерацијом и уништавањем свих непријатељских бродова.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Континуирано генерише непријатељске бродове у насумичним интервалима дефинисаним у распону.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Прислушкује догађај потврде речи из система за унос речи, и уколико нађе брод који се подудара се унетом речју, започиње секвенцу уништавања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Подешавање непријатељских бродова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подешавања непријатељских бродова је одговоран за прилагођавање карактеристика непријатеља на основу дужине речи коју је непријатељ добио.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EnemyLevelPresetData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ScriptableObject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који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дефинише визуелне и функционалне карактеристике појединачног непријатеља.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подешавања непријатеља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(EnemyPresetsManager)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одлучује које подешавање бити додељено непријатељу на основе дужине речи.</a:t>
            </a:r>
          </a:p>
        </p:txBody>
      </p:sp>
    </p:spTree>
    <p:extLst>
      <p:ext uri="{BB962C8B-B14F-4D97-AF65-F5344CB8AC3E}">
        <p14:creationId xmlns:p14="http://schemas.microsoft.com/office/powerpoint/2010/main" val="14508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126350B-0D92-4AD6-B4FE-BD33DAE06AC4}" vid="{1A5E0D71-F03B-49B9-934E-BE0689F57C51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381587_Win32_SL_v6" id="{5005B820-A0B7-49EA-8569-DCF0CD2DBB9D}" vid="{2E48C80D-E25D-44C4-BCFD-F1465E9B612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236</TotalTime>
  <Words>1080</Words>
  <Application>Microsoft Office PowerPoint</Application>
  <PresentationFormat>Widescreen</PresentationFormat>
  <Paragraphs>100</Paragraphs>
  <Slides>19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Times New Roman</vt:lpstr>
      <vt:lpstr>Wingdings 2</vt:lpstr>
      <vt:lpstr>Theme1</vt:lpstr>
      <vt:lpstr>Quotable</vt:lpstr>
      <vt:lpstr>Image</vt:lpstr>
      <vt:lpstr>Реализација једне 2Д игре речи у Unity oкружењу</vt:lpstr>
      <vt:lpstr>Увод</vt:lpstr>
      <vt:lpstr>Увод</vt:lpstr>
      <vt:lpstr>Усликан приказ игре</vt:lpstr>
      <vt:lpstr>Структура фолдера и фајлова</vt:lpstr>
      <vt:lpstr>Конвенције унутар кода</vt:lpstr>
      <vt:lpstr>Систем за унос речи</vt:lpstr>
      <vt:lpstr>Генерација и уништавање непријатеља</vt:lpstr>
      <vt:lpstr>Подешавање непријатељских бродова</vt:lpstr>
      <vt:lpstr>Компоненте непријатељског брода</vt:lpstr>
      <vt:lpstr>Појачивачи</vt:lpstr>
      <vt:lpstr>Носачи појачивача</vt:lpstr>
      <vt:lpstr>Централни део система појачивача</vt:lpstr>
      <vt:lpstr>Систем пројектила</vt:lpstr>
      <vt:lpstr>Систем пројектила</vt:lpstr>
      <vt:lpstr>Менаџер игре</vt:lpstr>
      <vt:lpstr>Модификатори</vt:lpstr>
      <vt:lpstr>Систем резултата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</dc:creator>
  <cp:lastModifiedBy>aleksa</cp:lastModifiedBy>
  <cp:revision>79</cp:revision>
  <dcterms:created xsi:type="dcterms:W3CDTF">2024-09-29T16:36:01Z</dcterms:created>
  <dcterms:modified xsi:type="dcterms:W3CDTF">2024-10-09T14:10:34Z</dcterms:modified>
</cp:coreProperties>
</file>